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332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sz="751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в развитие приоритетных направлений деятельности организации, отрасли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научно техническом развитии предприятия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инновационной активности, стремление к саморазвитию и повышению квалификации, научная значимость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дивизиональных,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общественно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значимых и иных проектах, активное участие во внедрении ПСР, предложений ППУ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1363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Госкорпорации «Росатом», который соответствует общим требованиям приказа.
В конкурсе принимают участие должности: не выше начальника подразделения технологического направления деятельности (группы, сектора, бюро, лаборатории, отдела, отделения), в обязанности которых в, соответствии с должностными инструкциями, входит: выполнение научно-исследовательской деятельности, планирование/проведение/обработка (интерпретация) результатов экспериментов (руководство данными работами).
В Программе признания принимают участие работники, соответствующие следующим обязательным критериям:</a:t>
            </a:r>
          </a:p>
          <a:p>
            <a:pPr marL="180975"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Иметь соответствующее профессиональное обучение (переподготовка) на предприятии, среднее-профессиональное или высшее образование.
- Демонстрировать высокие результаты работы: стабильное выполнение показателей эффективности деятельности (оценка не ниже С) по результатам отчетного года.
- Отсутствие нарушений требований охраны труда (ОТ) и промышленной безопасности (ПБ), режимных требований, отсутствие дисциплинарных взысканий на протяжении отчетного года.
- Отсутствие замечаний по качеству выпускаемой продукции (отсутствуют случаи отклонений/несоответствия от технической документации) на протяжении отчетного года.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В РАЗВИТИЕ ПРИОРИТЕТНЫХ НАПРАВЛЕНИЙ ДЕЯТЕЛЬНОСТИ ОРГАНИЗАЦИИ,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НАУЧНО ТЕХНИЧЕСКОМ РАЗВИТИИ ПРЕДПРИЯТИЯ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ИННОВАЦИОННОЙ АКТИВНОСТИ, СТРЕМЛЕНИЕ К САМОРАЗВИТИЮ И ПОВЫШЕНИЮ КВАЛИФИКАЦИИ, НАУЧНАЯ ЗНАЧИМОСТЬ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88978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
ОБЩЕСТВЕННО ЗНАЧИМЫХ И ИНЫХ ПРОЕКТАХ, АКТИВНОЕ УЧАСТИЕ ВО ВНЕДРЕНИИ ПСР, ПРЕДЛОЖЕНИЙ ППУ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876178"/>
              </p:ext>
            </p:extLst>
          </p:nvPr>
        </p:nvGraphicFramePr>
        <p:xfrm>
          <a:off x="450706" y="485899"/>
          <a:ext cx="7807427" cy="43490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Личный вклад в развитие приоритетных направлений деятельности организации,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Руководство/участие в выполнении НИР и ОКР по ГОЗ, направлениям НЦФМ, созданию продукции гражданского назначения в отчетном году.
Оценка научно-технического уровня результатов работы соискателя, выполненных им в рамках приоритетных проектов в отчетном году. Значимость полученных результатов для выполнения приоритетных проектов.
Результаты работы соискателя имеют прикладное значение и способствовали созданию новых технологий, техники, приборов, оборудования, материалов.
Внедрение и использование в работе современных методов, технологий (в том числе цифровых).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научно техническом развитии предприятия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реализации мероприятий по повышению эффективности рабочего процесса, направленных на снижение трудоемкости, повышение производительности труда.
Участие в реализации мероприятий по внедрению на предприятии передового опыта, новых технологий и инновационных подходов.
Роль работника в реализации проектов/инициатив, соответствующих стратегическим целям организации / дивизиона /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инновационной активности, стремление к саморазвитию и повышению квалификации, научная значимость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научно-технических документов, изобретений, актов внедрения (в том числе актов поощрения за содействие созданию и использованию РИД), сведения о количестве полученных с участием кандидата грантов, патентов, призов, наград и дипломов в отчётном году.
Опубликование докладов, публикация статей, научных работ в отчётном году.
Участвует в конференциях, семинарах, обучении по программам переподготовки или повышения квалификации, самостоятельно изучает и осваивает новые приемы работы и технологии в отчётном году, наличие ученой степени как преимущество.
Сдача кандидатских экзаменов, учеба в аспирантуре, на программах переподготовки и повышения квалификации, наличие научной степени, участие в конференциях, школах, семинарах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
общественно значимых и иных проектах, активное участие во внедрении ПСР, предложений ППУ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рационализаторских предложений в отчетном году с положительной оценкой, направленных на повышение эффективности работы, производительности труда в отчётном году. Наличие поданных и реализованных (в том числе принимает активное участие) рацпредложений, проектов ПСР, ППУ и проектов по дебюрократизации в отчётном году.
Соблюдение принципов 5 С, организация работы в соответствии с принципами ПСР
В случае наличия проекта, указать наименование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53722</TotalTime>
  <Words>2661</Words>
  <Application>Microsoft Office PowerPoint</Application>
  <PresentationFormat>Произвольный</PresentationFormat>
  <Paragraphs>201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3412</cp:revision>
  <cp:lastPrinted>2025-02-03T14:56:44Z</cp:lastPrinted>
  <dcterms:created xsi:type="dcterms:W3CDTF">2019-09-24T12:37:05Z</dcterms:created>
  <dcterms:modified xsi:type="dcterms:W3CDTF">2026-02-11T08:27:40Z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